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"/>
  </p:notesMasterIdLst>
  <p:sldIdLst>
    <p:sldId id="276" r:id="rId2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ixuan zeng" initials="pz" lastIdx="1" clrIdx="0">
    <p:extLst>
      <p:ext uri="{19B8F6BF-5375-455C-9EA6-DF929625EA0E}">
        <p15:presenceInfo xmlns:p15="http://schemas.microsoft.com/office/powerpoint/2012/main" userId="611fbd15aac00c2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FF5050"/>
    <a:srgbClr val="FF9900"/>
    <a:srgbClr val="000308"/>
    <a:srgbClr val="FF6600"/>
    <a:srgbClr val="FFFF00"/>
    <a:srgbClr val="333333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624" autoAdjust="0"/>
    <p:restoredTop sz="94040" autoAdjust="0"/>
  </p:normalViewPr>
  <p:slideViewPr>
    <p:cSldViewPr>
      <p:cViewPr varScale="1">
        <p:scale>
          <a:sx n="105" d="100"/>
          <a:sy n="105" d="100"/>
        </p:scale>
        <p:origin x="80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ixuan zeng" userId="611fbd15aac00c22" providerId="LiveId" clId="{1E06D3E5-86AC-4C4F-9342-9F6B13AE79DB}"/>
    <pc:docChg chg="modSld">
      <pc:chgData name="peixuan zeng" userId="611fbd15aac00c22" providerId="LiveId" clId="{1E06D3E5-86AC-4C4F-9342-9F6B13AE79DB}" dt="2021-05-12T03:13:41.077" v="5" actId="20577"/>
      <pc:docMkLst>
        <pc:docMk/>
      </pc:docMkLst>
      <pc:sldChg chg="modSp mod">
        <pc:chgData name="peixuan zeng" userId="611fbd15aac00c22" providerId="LiveId" clId="{1E06D3E5-86AC-4C4F-9342-9F6B13AE79DB}" dt="2021-05-12T03:13:41.077" v="5" actId="20577"/>
        <pc:sldMkLst>
          <pc:docMk/>
          <pc:sldMk cId="2195541425" sldId="276"/>
        </pc:sldMkLst>
        <pc:spChg chg="mod">
          <ac:chgData name="peixuan zeng" userId="611fbd15aac00c22" providerId="LiveId" clId="{1E06D3E5-86AC-4C4F-9342-9F6B13AE79DB}" dt="2021-05-12T03:12:09.975" v="0"/>
          <ac:spMkLst>
            <pc:docMk/>
            <pc:sldMk cId="2195541425" sldId="276"/>
            <ac:spMk id="3" creationId="{00000000-0000-0000-0000-000000000000}"/>
          </ac:spMkLst>
        </pc:spChg>
        <pc:spChg chg="mod">
          <ac:chgData name="peixuan zeng" userId="611fbd15aac00c22" providerId="LiveId" clId="{1E06D3E5-86AC-4C4F-9342-9F6B13AE79DB}" dt="2021-05-12T03:13:41.077" v="5" actId="20577"/>
          <ac:spMkLst>
            <pc:docMk/>
            <pc:sldMk cId="2195541425" sldId="276"/>
            <ac:spMk id="7" creationId="{FB452C8D-8EDB-714E-896A-84BBA262DE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AA252-1BF5-C641-87CB-1D8D438305DD}" type="datetimeFigureOut">
              <a:rPr kumimoji="1" lang="zh-TW" altLang="en-US" smtClean="0"/>
              <a:t>2021/5/12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303F8-B768-FC4D-BA03-B12A6A0C0E3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45791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1" dirty="0">
              <a:solidFill>
                <a:prstClr val="black"/>
              </a:solidFill>
              <a:ea typeface="新細明體"/>
              <a:cs typeface="新細明體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303F8-B768-FC4D-BA03-B12A6A0C0E3F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13488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3A6A1-AEFC-4D24-A147-4D634C3E618B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567C4-451C-4CC2-A5D7-7A1B4E9C5A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標題版面配置區 1">
            <a:extLst>
              <a:ext uri="{FF2B5EF4-FFF2-40B4-BE49-F238E27FC236}">
                <a16:creationId xmlns:a16="http://schemas.microsoft.com/office/drawing/2014/main" id="{0E824F0D-3311-4517-9D0F-F07B564FCCB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43608" y="274638"/>
            <a:ext cx="741682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pPr lvl="0"/>
            <a:endParaRPr lang="zh-TW" altLang="en-US" dirty="0"/>
          </a:p>
        </p:txBody>
      </p:sp>
      <p:sp>
        <p:nvSpPr>
          <p:cNvPr id="10" name="內容版面配置區 9">
            <a:extLst>
              <a:ext uri="{FF2B5EF4-FFF2-40B4-BE49-F238E27FC236}">
                <a16:creationId xmlns:a16="http://schemas.microsoft.com/office/drawing/2014/main" id="{A3C768AF-36F8-47E5-B659-A504BCE695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64" y="1557338"/>
            <a:ext cx="7416824" cy="4607966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704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E271C-03EC-427E-9BC6-B4A38E576A3D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FF97-BF06-48CC-80B2-0BBD34D480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829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A5E55-1554-478D-9F9B-2D7C8A71B9A4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4793E-9AC1-4B52-9872-4383A37005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032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AB6E-F873-4C4E-91F2-18E52B6A6229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C42C6-EB2C-44B4-9BB4-693EFDFEB7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215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44AEC-163F-49FD-8D97-9FF9A5D5075C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58427-E1A7-4D70-B66E-EE1D9B59C7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156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68B0-A83A-4476-B470-9C29EB0F8891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2839-CCD7-46C2-B838-0C5FF6AF3E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364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84DEA-2128-44D2-9BB1-ACEE63F5D1E7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7FD81-ADBE-49F7-9C6A-AC420EA78F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59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CB9EA-6CAE-498B-9B0D-3F5BCE8A436E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2F258-1D5E-4701-8FFC-4CFA5674BB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73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31FCE-15D5-4C56-A12D-9698E1954FA0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C2A9-FDA9-46EE-AF0B-EC5A8322EA5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8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B72EA-8118-4A61-8BE6-69D9836D3576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FF227-2092-4888-9E0D-93A2448B39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749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44C1F-0F2C-4111-B6D6-2F287A03A33F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69494-2BD4-4353-A2CF-31C352E1CF2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224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>
            <a:lvl1pPr>
              <a:defRPr>
                <a:latin typeface="Source Han Sans TC Medium" panose="020B0600000000000000" pitchFamily="34" charset="-128"/>
                <a:ea typeface="Source Han Sans TC Medium" panose="020B0600000000000000" pitchFamily="34" charset="-128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Han Sans TC Medium" panose="020B0600000000000000" pitchFamily="34" charset="-128"/>
                <a:ea typeface="Source Han Sans TC Medium" panose="020B0600000000000000" pitchFamily="34" charset="-128"/>
              </a:defRPr>
            </a:lvl1pPr>
            <a:lvl2pPr>
              <a:defRPr>
                <a:latin typeface="Source Han Sans TC Medium" panose="020B0600000000000000" pitchFamily="34" charset="-128"/>
                <a:ea typeface="Source Han Sans TC Medium" panose="020B0600000000000000" pitchFamily="34" charset="-128"/>
              </a:defRPr>
            </a:lvl2pPr>
            <a:lvl3pPr>
              <a:defRPr>
                <a:latin typeface="Source Han Sans TC Medium" panose="020B0600000000000000" pitchFamily="34" charset="-128"/>
                <a:ea typeface="Source Han Sans TC Medium" panose="020B0600000000000000" pitchFamily="34" charset="-128"/>
              </a:defRPr>
            </a:lvl3pPr>
            <a:lvl4pPr>
              <a:defRPr>
                <a:latin typeface="Source Han Sans TC Medium" panose="020B0600000000000000" pitchFamily="34" charset="-128"/>
                <a:ea typeface="Source Han Sans TC Medium" panose="020B0600000000000000" pitchFamily="34" charset="-128"/>
              </a:defRPr>
            </a:lvl4pPr>
            <a:lvl5pPr>
              <a:defRPr>
                <a:latin typeface="Source Han Sans TC Medium" panose="020B0600000000000000" pitchFamily="34" charset="-128"/>
                <a:ea typeface="Source Han Sans TC Medium" panose="020B0600000000000000" pitchFamily="34" charset="-128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3A6A1-AEFC-4D24-A147-4D634C3E618B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567C4-451C-4CC2-A5D7-7A1B4E9C5A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808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1043608" y="274638"/>
            <a:ext cx="741682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en-US" dirty="0"/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1043608" y="1600200"/>
            <a:ext cx="741682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682DF29A-54F9-40E1-B462-7D1CA8B0EF2D}" type="datetimeFigureOut">
              <a:rPr lang="zh-TW" altLang="en-US"/>
              <a:pPr>
                <a:defRPr/>
              </a:pPr>
              <a:t>2021/5/12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76EC8BA-415F-4FDD-B1F7-491437D26C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Source Han Sans TC Medium" panose="020B0600000000000000" pitchFamily="34" charset="-128"/>
          <a:ea typeface="Source Han Sans TC Medium" panose="020B0600000000000000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3200" kern="1200">
          <a:solidFill>
            <a:schemeClr val="tx1"/>
          </a:solidFill>
          <a:latin typeface="Source Han Sans TC Normal" panose="020B0400000000000000" pitchFamily="34" charset="-128"/>
          <a:ea typeface="Source Han Sans TC Normal" panose="020B0400000000000000" pitchFamily="34" charset="-128"/>
          <a:cs typeface="+mn-cs"/>
        </a:defRPr>
      </a:lvl1pPr>
      <a:lvl2pPr marL="742950" indent="-285750" algn="l" rtl="0" eaLnBrk="0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ource Han Sans TC Normal" panose="020B0400000000000000" pitchFamily="34" charset="-128"/>
          <a:ea typeface="Source Han Sans TC Normal" panose="020B0400000000000000" pitchFamily="34" charset="-128"/>
          <a:cs typeface="+mn-cs"/>
        </a:defRPr>
      </a:lvl2pPr>
      <a:lvl3pPr marL="1143000" indent="-228600" algn="l" rtl="0" eaLnBrk="0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Han Sans TC Normal" panose="020B0400000000000000" pitchFamily="34" charset="-128"/>
          <a:ea typeface="Source Han Sans TC Normal" panose="020B0400000000000000" pitchFamily="34" charset="-128"/>
          <a:cs typeface="+mn-cs"/>
        </a:defRPr>
      </a:lvl3pPr>
      <a:lvl4pPr marL="1600200" indent="-228600" algn="l" rtl="0" eaLnBrk="0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ource Han Sans TC Normal" panose="020B0400000000000000" pitchFamily="34" charset="-128"/>
          <a:ea typeface="Source Han Sans TC Normal" panose="020B0400000000000000" pitchFamily="34" charset="-128"/>
          <a:cs typeface="+mn-cs"/>
        </a:defRPr>
      </a:lvl4pPr>
      <a:lvl5pPr marL="2057400" indent="-228600" algn="l" rtl="0" eaLnBrk="0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ource Han Sans TC Normal" panose="020B0400000000000000" pitchFamily="34" charset="-128"/>
          <a:ea typeface="Source Han Sans TC Normal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4581" y="1651681"/>
            <a:ext cx="8065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  <a:ea typeface="新細明體"/>
              </a:rPr>
              <a:t>Please acknowledge Office of Research and Development for the effort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2206" y="3178792"/>
            <a:ext cx="789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prstClr val="black"/>
                </a:solidFill>
                <a:ea typeface="新細明體"/>
                <a:cs typeface="新細明體"/>
              </a:rPr>
              <a:t>The authors acknowledge the academic and science graphic illustration service provided by TMU Office of Research and Development.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452C8D-8EDB-714E-896A-84BBA262DE41}"/>
              </a:ext>
            </a:extLst>
          </p:cNvPr>
          <p:cNvSpPr/>
          <p:nvPr/>
        </p:nvSpPr>
        <p:spPr>
          <a:xfrm>
            <a:off x="694581" y="364379"/>
            <a:ext cx="5042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&amp;D</a:t>
            </a:r>
            <a:r>
              <a:rPr lang="en-US" sz="32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: Acknowledgement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54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"/>
    </mc:Choice>
    <mc:Fallback xmlns="">
      <p:transition advClick="0" advTm="100"/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8085</TotalTime>
  <Words>35</Words>
  <Application>Microsoft Macintosh PowerPoint</Application>
  <PresentationFormat>如螢幕大小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Source Han Sans TC Medium</vt:lpstr>
      <vt:lpstr>Source Han Sans TC Normal</vt:lpstr>
      <vt:lpstr>Arial</vt:lpstr>
      <vt:lpstr>Calibri</vt:lpstr>
      <vt:lpstr>Wingdings</vt:lpstr>
      <vt:lpstr>Office 佈景主題</vt:lpstr>
      <vt:lpstr>PowerPoint 簡報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別墅</dc:title>
  <dc:creator>AD</dc:creator>
  <cp:lastModifiedBy>peixuan zeng</cp:lastModifiedBy>
  <cp:revision>509</cp:revision>
  <dcterms:created xsi:type="dcterms:W3CDTF">2007-09-19T02:33:48Z</dcterms:created>
  <dcterms:modified xsi:type="dcterms:W3CDTF">2021-05-12T03:13:43Z</dcterms:modified>
</cp:coreProperties>
</file>